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59" r:id="rId3"/>
    <p:sldId id="323" r:id="rId4"/>
    <p:sldId id="324" r:id="rId5"/>
    <p:sldId id="317" r:id="rId6"/>
    <p:sldId id="319" r:id="rId7"/>
    <p:sldId id="320" r:id="rId8"/>
    <p:sldId id="282" r:id="rId9"/>
    <p:sldId id="309" r:id="rId10"/>
    <p:sldId id="335" r:id="rId11"/>
    <p:sldId id="336" r:id="rId12"/>
    <p:sldId id="322" r:id="rId13"/>
    <p:sldId id="287" r:id="rId14"/>
    <p:sldId id="325" r:id="rId15"/>
    <p:sldId id="326" r:id="rId16"/>
    <p:sldId id="327" r:id="rId17"/>
    <p:sldId id="328" r:id="rId18"/>
    <p:sldId id="329" r:id="rId19"/>
    <p:sldId id="332" r:id="rId20"/>
    <p:sldId id="337" r:id="rId21"/>
    <p:sldId id="333" r:id="rId22"/>
    <p:sldId id="334" r:id="rId23"/>
    <p:sldId id="343" r:id="rId24"/>
    <p:sldId id="344" r:id="rId25"/>
    <p:sldId id="345" r:id="rId26"/>
    <p:sldId id="346" r:id="rId27"/>
    <p:sldId id="348" r:id="rId28"/>
    <p:sldId id="349" r:id="rId29"/>
    <p:sldId id="350" r:id="rId30"/>
    <p:sldId id="351" r:id="rId31"/>
    <p:sldId id="352" r:id="rId32"/>
    <p:sldId id="354" r:id="rId33"/>
    <p:sldId id="353" r:id="rId34"/>
    <p:sldId id="355" r:id="rId35"/>
    <p:sldId id="374" r:id="rId36"/>
    <p:sldId id="357" r:id="rId37"/>
    <p:sldId id="358" r:id="rId38"/>
    <p:sldId id="360" r:id="rId39"/>
    <p:sldId id="361" r:id="rId40"/>
    <p:sldId id="362" r:id="rId41"/>
    <p:sldId id="375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2"/>
    <p:restoredTop sz="96296"/>
  </p:normalViewPr>
  <p:slideViewPr>
    <p:cSldViewPr snapToGrid="0" snapToObjects="1">
      <p:cViewPr varScale="1">
        <p:scale>
          <a:sx n="113" d="100"/>
          <a:sy n="113" d="100"/>
        </p:scale>
        <p:origin x="992" y="336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0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64255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5065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43135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60568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60568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4485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4485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69672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9672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6179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6179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</a:t>
            </a:r>
            <a:r>
              <a:rPr lang="en-US" sz="1600" dirty="0">
                <a:solidFill>
                  <a:srgbClr val="002060"/>
                </a:solidFill>
              </a:rPr>
              <a:t>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798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/>
              <a:t>Autoencoder for finding better latent feature space</a:t>
            </a:r>
          </a:p>
          <a:p>
            <a:r>
              <a:rPr lang="en-US"/>
              <a:t>LSTM CNN</a:t>
            </a:r>
          </a:p>
          <a:p>
            <a:r>
              <a:rPr lang="en-US"/>
              <a:t>Generative adversarial network (GAN)</a:t>
            </a:r>
          </a:p>
          <a:p>
            <a:r>
              <a:rPr lang="en-US"/>
              <a:t>Extensive preprocessing</a:t>
            </a:r>
          </a:p>
          <a:p>
            <a:r>
              <a:rPr lang="en-US"/>
              <a:t>Preprocessing to 2d images and using advanced 2D pretrained feature extractor (</a:t>
            </a:r>
            <a:r>
              <a:rPr lang="en-US" err="1"/>
              <a:t>AlexNet</a:t>
            </a:r>
            <a:r>
              <a:rPr lang="en-US"/>
              <a:t>, …)</a:t>
            </a:r>
          </a:p>
          <a:p>
            <a:r>
              <a:rPr lang="en-US" err="1"/>
              <a:t>Analysing</a:t>
            </a:r>
            <a:r>
              <a:rPr lang="en-US"/>
              <a:t> features from data better</a:t>
            </a:r>
          </a:p>
          <a:p>
            <a:r>
              <a:rPr lang="en-US"/>
              <a:t>Instance-based instead of feature based domain adaption</a:t>
            </a:r>
          </a:p>
          <a:p>
            <a:r>
              <a:rPr lang="en-US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B81B7293-EE97-3576-524D-C9095A2E9794}"/>
              </a:ext>
            </a:extLst>
          </p:cNvPr>
          <p:cNvSpPr txBox="1"/>
          <p:nvPr/>
        </p:nvSpPr>
        <p:spPr>
          <a:xfrm>
            <a:off x="2018864" y="870820"/>
            <a:ext cx="879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Input Layer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4383015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734D0DDE-9E6E-A4C9-AE69-AAD338D45BF6}"/>
              </a:ext>
            </a:extLst>
          </p:cNvPr>
          <p:cNvSpPr txBox="1"/>
          <p:nvPr/>
        </p:nvSpPr>
        <p:spPr>
          <a:xfrm>
            <a:off x="6807779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951EDE31-6DFC-3E80-0FBF-4ECFC8A5FBD8}"/>
              </a:ext>
            </a:extLst>
          </p:cNvPr>
          <p:cNvSpPr txBox="1"/>
          <p:nvPr/>
        </p:nvSpPr>
        <p:spPr>
          <a:xfrm>
            <a:off x="9237091" y="870820"/>
            <a:ext cx="9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4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blipFill>
                <a:blip r:embed="rId5"/>
                <a:stretch>
                  <a:fillRect l="-25806" t="-8108" r="-322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1DB6ACB-723D-7538-3277-F5E885DA9402}"/>
              </a:ext>
            </a:extLst>
          </p:cNvPr>
          <p:cNvGrpSpPr/>
          <p:nvPr/>
        </p:nvGrpSpPr>
        <p:grpSpPr>
          <a:xfrm>
            <a:off x="9712884" y="2721546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8681F60-26F6-B0B9-5B2A-E0633FBE0A7A}"/>
                </a:ext>
              </a:extLst>
            </p:cNvPr>
            <p:cNvSpPr txBox="1"/>
            <p:nvPr/>
          </p:nvSpPr>
          <p:spPr>
            <a:xfrm>
              <a:off x="7255209" y="2710000"/>
              <a:ext cx="63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j</a:t>
            </a:r>
            <a:endParaRPr lang="en-US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blipFill>
                <a:blip r:embed="rId8"/>
                <a:stretch>
                  <a:fillRect t="-377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81414" y="1290259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7747" y="1522569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874885" y="44186"/>
            <a:ext cx="79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X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483339" y="4418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694825" y="5076063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604620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265833" y="94227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942269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923125" y="1294294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956235" y="129429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57255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572557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361656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361656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720152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preprocessing 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2162386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657553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656148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560269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multi-kernel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560269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418742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62965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by using backpropagation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07189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Maximum epochs reached 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0931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45155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526553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525126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96878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411021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3324932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3094216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99382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99382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010969" y="4436059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87829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985645"/>
            <a:ext cx="1272635" cy="2458160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1571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stCxn id="31" idx="2"/>
            <a:endCxn id="54" idx="0"/>
          </p:cNvCxnSpPr>
          <p:nvPr/>
        </p:nvCxnSpPr>
        <p:spPr>
          <a:xfrm>
            <a:off x="3010969" y="625795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1049555"/>
            <a:ext cx="1251652" cy="4394250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754193"/>
            <a:ext cx="3786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182195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14547" y="611430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614051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611517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640719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</Words>
  <Application>Microsoft Macintosh PowerPoint</Application>
  <PresentationFormat>Breitbild</PresentationFormat>
  <Paragraphs>711</Paragraphs>
  <Slides>41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34</cp:revision>
  <cp:lastPrinted>2022-06-29T13:03:56Z</cp:lastPrinted>
  <dcterms:created xsi:type="dcterms:W3CDTF">2022-05-09T09:27:51Z</dcterms:created>
  <dcterms:modified xsi:type="dcterms:W3CDTF">2022-07-11T13:12:12Z</dcterms:modified>
</cp:coreProperties>
</file>